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158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592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10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08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133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89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025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984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660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717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6803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C2286-28CD-48FF-BE93-533E31AD8FCC}" type="datetimeFigureOut">
              <a:rPr kumimoji="1" lang="ja-JP" altLang="en-US" smtClean="0"/>
              <a:t>2020/11/15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2B64F-78FD-441F-9AD3-6FBDC55334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5098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6BEE75-6D5D-4A8C-B6B6-A05136A62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F0E23FE-9181-490F-83D0-92F305BEA4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図 4" descr="屋外, 人, 男, 立つ が含まれている画像&#10;&#10;自動的に生成された説明">
            <a:extLst>
              <a:ext uri="{FF2B5EF4-FFF2-40B4-BE49-F238E27FC236}">
                <a16:creationId xmlns:a16="http://schemas.microsoft.com/office/drawing/2014/main" id="{A9532ABB-68F3-4D9A-B92D-6C38E1847C9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5" y="0"/>
            <a:ext cx="9108749" cy="6858000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1E052A-8D55-4FA1-AC5E-8F15E8BA5993}"/>
              </a:ext>
            </a:extLst>
          </p:cNvPr>
          <p:cNvSpPr txBox="1"/>
          <p:nvPr/>
        </p:nvSpPr>
        <p:spPr>
          <a:xfrm>
            <a:off x="1614268" y="2711548"/>
            <a:ext cx="6386732" cy="717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大人になったから言える事</a:t>
            </a:r>
          </a:p>
        </p:txBody>
      </p:sp>
    </p:spTree>
    <p:extLst>
      <p:ext uri="{BB962C8B-B14F-4D97-AF65-F5344CB8AC3E}">
        <p14:creationId xmlns:p14="http://schemas.microsoft.com/office/powerpoint/2010/main" val="3151149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1438</TotalTime>
  <Words>6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meiken</dc:creator>
  <cp:lastModifiedBy> </cp:lastModifiedBy>
  <cp:revision>2</cp:revision>
  <dcterms:created xsi:type="dcterms:W3CDTF">2020-11-15T13:02:53Z</dcterms:created>
  <dcterms:modified xsi:type="dcterms:W3CDTF">2020-11-16T13:01:32Z</dcterms:modified>
</cp:coreProperties>
</file>